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2" r:id="rId1"/>
  </p:sldMasterIdLst>
  <p:sldIdLst>
    <p:sldId id="256" r:id="rId2"/>
    <p:sldId id="269" r:id="rId3"/>
    <p:sldId id="262" r:id="rId4"/>
    <p:sldId id="257" r:id="rId5"/>
    <p:sldId id="260" r:id="rId6"/>
    <p:sldId id="258" r:id="rId7"/>
    <p:sldId id="261" r:id="rId8"/>
    <p:sldId id="259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ADAFCF-93EF-480E-A153-E040E2C1566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6631B93-567A-49D1-840D-EBA5B81C0E48}">
      <dgm:prSet custT="1"/>
      <dgm:spPr/>
      <dgm:t>
        <a:bodyPr/>
        <a:lstStyle/>
        <a:p>
          <a:r>
            <a:rPr lang="it-IT" sz="3200" b="1" i="0" dirty="0">
              <a:solidFill>
                <a:srgbClr val="FF0000"/>
              </a:solidFill>
            </a:rPr>
            <a:t>La nascita di GESU’ non è una leggenda ma storia</a:t>
          </a:r>
          <a:endParaRPr lang="en-US" sz="3200" dirty="0">
            <a:solidFill>
              <a:srgbClr val="FF0000"/>
            </a:solidFill>
          </a:endParaRPr>
        </a:p>
      </dgm:t>
    </dgm:pt>
    <dgm:pt modelId="{E8FE529C-A156-4451-A2B8-9F557D8EAFF7}" type="parTrans" cxnId="{65D1596F-47FC-4257-AF5B-5BA5FEF2D370}">
      <dgm:prSet/>
      <dgm:spPr/>
      <dgm:t>
        <a:bodyPr/>
        <a:lstStyle/>
        <a:p>
          <a:endParaRPr lang="en-US"/>
        </a:p>
      </dgm:t>
    </dgm:pt>
    <dgm:pt modelId="{4B9320AF-54C0-4FE6-99D6-314D027FDA0A}" type="sibTrans" cxnId="{65D1596F-47FC-4257-AF5B-5BA5FEF2D370}">
      <dgm:prSet/>
      <dgm:spPr/>
      <dgm:t>
        <a:bodyPr/>
        <a:lstStyle/>
        <a:p>
          <a:endParaRPr lang="en-US"/>
        </a:p>
      </dgm:t>
    </dgm:pt>
    <dgm:pt modelId="{B86FE836-DAFC-4946-8CD8-F49289193F23}">
      <dgm:prSet custT="1"/>
      <dgm:spPr/>
      <dgm:t>
        <a:bodyPr/>
        <a:lstStyle/>
        <a:p>
          <a:r>
            <a:rPr lang="it-IT" sz="3200" b="1" i="0" dirty="0">
              <a:solidFill>
                <a:srgbClr val="FF0000"/>
              </a:solidFill>
            </a:rPr>
            <a:t>Nel Vangelo ci sono elementi storici</a:t>
          </a:r>
          <a:endParaRPr lang="en-US" sz="3200" dirty="0">
            <a:solidFill>
              <a:srgbClr val="FF0000"/>
            </a:solidFill>
          </a:endParaRPr>
        </a:p>
      </dgm:t>
    </dgm:pt>
    <dgm:pt modelId="{496B8A4D-9EA5-4234-88AA-58879BA6DDBF}" type="parTrans" cxnId="{971E270A-709F-4966-AED2-2BC58D71F590}">
      <dgm:prSet/>
      <dgm:spPr/>
      <dgm:t>
        <a:bodyPr/>
        <a:lstStyle/>
        <a:p>
          <a:endParaRPr lang="en-US"/>
        </a:p>
      </dgm:t>
    </dgm:pt>
    <dgm:pt modelId="{ED0F2230-D6F2-48D2-A0FF-82CAF3BE6470}" type="sibTrans" cxnId="{971E270A-709F-4966-AED2-2BC58D71F590}">
      <dgm:prSet/>
      <dgm:spPr/>
      <dgm:t>
        <a:bodyPr/>
        <a:lstStyle/>
        <a:p>
          <a:endParaRPr lang="en-US"/>
        </a:p>
      </dgm:t>
    </dgm:pt>
    <dgm:pt modelId="{B6DFFF15-ADDE-4AB5-8480-3E869194E556}">
      <dgm:prSet custT="1"/>
      <dgm:spPr/>
      <dgm:t>
        <a:bodyPr/>
        <a:lstStyle/>
        <a:p>
          <a:r>
            <a:rPr lang="it-IT" sz="4000" b="1" i="0" dirty="0">
              <a:solidFill>
                <a:srgbClr val="FF0000"/>
              </a:solidFill>
            </a:rPr>
            <a:t>Censimento</a:t>
          </a:r>
          <a:endParaRPr lang="en-US" sz="4000" dirty="0">
            <a:solidFill>
              <a:srgbClr val="FF0000"/>
            </a:solidFill>
          </a:endParaRPr>
        </a:p>
      </dgm:t>
    </dgm:pt>
    <dgm:pt modelId="{A4FEDB96-AF17-4E7C-BA73-62F43C03814D}" type="parTrans" cxnId="{BFAE5199-7B56-45B3-B7E2-A84FDE0A1C64}">
      <dgm:prSet/>
      <dgm:spPr/>
      <dgm:t>
        <a:bodyPr/>
        <a:lstStyle/>
        <a:p>
          <a:endParaRPr lang="en-US"/>
        </a:p>
      </dgm:t>
    </dgm:pt>
    <dgm:pt modelId="{7CB49A0B-31E8-416A-A115-F942F8C9ECFD}" type="sibTrans" cxnId="{BFAE5199-7B56-45B3-B7E2-A84FDE0A1C64}">
      <dgm:prSet/>
      <dgm:spPr/>
      <dgm:t>
        <a:bodyPr/>
        <a:lstStyle/>
        <a:p>
          <a:endParaRPr lang="en-US"/>
        </a:p>
      </dgm:t>
    </dgm:pt>
    <dgm:pt modelId="{B63EB368-DF6F-4740-944C-9FE54F1F5877}">
      <dgm:prSet custT="1"/>
      <dgm:spPr/>
      <dgm:t>
        <a:bodyPr/>
        <a:lstStyle/>
        <a:p>
          <a:r>
            <a:rPr lang="it-IT" sz="3600" b="1" i="0" dirty="0">
              <a:solidFill>
                <a:srgbClr val="FF0000"/>
              </a:solidFill>
            </a:rPr>
            <a:t>Imperatore</a:t>
          </a:r>
          <a:endParaRPr lang="en-US" sz="3600" dirty="0">
            <a:solidFill>
              <a:srgbClr val="FF0000"/>
            </a:solidFill>
          </a:endParaRPr>
        </a:p>
      </dgm:t>
    </dgm:pt>
    <dgm:pt modelId="{1AA68C02-0463-40A2-B2F2-13652AE880AE}" type="parTrans" cxnId="{3BED2EF7-066B-46C5-B7FB-495C21659FB0}">
      <dgm:prSet/>
      <dgm:spPr/>
      <dgm:t>
        <a:bodyPr/>
        <a:lstStyle/>
        <a:p>
          <a:endParaRPr lang="en-US"/>
        </a:p>
      </dgm:t>
    </dgm:pt>
    <dgm:pt modelId="{D76A6969-8C15-4BA6-8E1C-07F41A80E3FC}" type="sibTrans" cxnId="{3BED2EF7-066B-46C5-B7FB-495C21659FB0}">
      <dgm:prSet/>
      <dgm:spPr/>
      <dgm:t>
        <a:bodyPr/>
        <a:lstStyle/>
        <a:p>
          <a:endParaRPr lang="en-US"/>
        </a:p>
      </dgm:t>
    </dgm:pt>
    <dgm:pt modelId="{5BC484EB-623B-4F3C-9C09-DAFD768509BE}" type="pres">
      <dgm:prSet presAssocID="{E7ADAFCF-93EF-480E-A153-E040E2C1566B}" presName="linear" presStyleCnt="0">
        <dgm:presLayoutVars>
          <dgm:animLvl val="lvl"/>
          <dgm:resizeHandles val="exact"/>
        </dgm:presLayoutVars>
      </dgm:prSet>
      <dgm:spPr/>
    </dgm:pt>
    <dgm:pt modelId="{164E8C59-5E69-480D-96A1-6D6916E3B015}" type="pres">
      <dgm:prSet presAssocID="{16631B93-567A-49D1-840D-EBA5B81C0E4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6F00213-E3FC-463E-BDF7-E585B0AFBC5C}" type="pres">
      <dgm:prSet presAssocID="{4B9320AF-54C0-4FE6-99D6-314D027FDA0A}" presName="spacer" presStyleCnt="0"/>
      <dgm:spPr/>
    </dgm:pt>
    <dgm:pt modelId="{5787E0A5-0047-4A79-8A83-1513A511C50C}" type="pres">
      <dgm:prSet presAssocID="{B86FE836-DAFC-4946-8CD8-F49289193F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D17209F-D297-4863-AB11-E7213659CAA0}" type="pres">
      <dgm:prSet presAssocID="{ED0F2230-D6F2-48D2-A0FF-82CAF3BE6470}" presName="spacer" presStyleCnt="0"/>
      <dgm:spPr/>
    </dgm:pt>
    <dgm:pt modelId="{7795D6DF-7C87-4C8E-8C8E-AE74F1343DF6}" type="pres">
      <dgm:prSet presAssocID="{B6DFFF15-ADDE-4AB5-8480-3E869194E55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94BDA88-F8E2-4EAE-A4CE-2A7C5C0E53B2}" type="pres">
      <dgm:prSet presAssocID="{7CB49A0B-31E8-416A-A115-F942F8C9ECFD}" presName="spacer" presStyleCnt="0"/>
      <dgm:spPr/>
    </dgm:pt>
    <dgm:pt modelId="{BAC8C81A-C5A7-47AD-9E00-19C9DA7CFF0F}" type="pres">
      <dgm:prSet presAssocID="{B63EB368-DF6F-4740-944C-9FE54F1F587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71E270A-709F-4966-AED2-2BC58D71F590}" srcId="{E7ADAFCF-93EF-480E-A153-E040E2C1566B}" destId="{B86FE836-DAFC-4946-8CD8-F49289193F23}" srcOrd="1" destOrd="0" parTransId="{496B8A4D-9EA5-4234-88AA-58879BA6DDBF}" sibTransId="{ED0F2230-D6F2-48D2-A0FF-82CAF3BE6470}"/>
    <dgm:cxn modelId="{04B4A728-DDA8-4CC6-B78A-E62CA466866F}" type="presOf" srcId="{B63EB368-DF6F-4740-944C-9FE54F1F5877}" destId="{BAC8C81A-C5A7-47AD-9E00-19C9DA7CFF0F}" srcOrd="0" destOrd="0" presId="urn:microsoft.com/office/officeart/2005/8/layout/vList2"/>
    <dgm:cxn modelId="{1B0D0E69-4097-4717-9BA2-73EEFCE2168F}" type="presOf" srcId="{E7ADAFCF-93EF-480E-A153-E040E2C1566B}" destId="{5BC484EB-623B-4F3C-9C09-DAFD768509BE}" srcOrd="0" destOrd="0" presId="urn:microsoft.com/office/officeart/2005/8/layout/vList2"/>
    <dgm:cxn modelId="{65D1596F-47FC-4257-AF5B-5BA5FEF2D370}" srcId="{E7ADAFCF-93EF-480E-A153-E040E2C1566B}" destId="{16631B93-567A-49D1-840D-EBA5B81C0E48}" srcOrd="0" destOrd="0" parTransId="{E8FE529C-A156-4451-A2B8-9F557D8EAFF7}" sibTransId="{4B9320AF-54C0-4FE6-99D6-314D027FDA0A}"/>
    <dgm:cxn modelId="{BFAE5199-7B56-45B3-B7E2-A84FDE0A1C64}" srcId="{E7ADAFCF-93EF-480E-A153-E040E2C1566B}" destId="{B6DFFF15-ADDE-4AB5-8480-3E869194E556}" srcOrd="2" destOrd="0" parTransId="{A4FEDB96-AF17-4E7C-BA73-62F43C03814D}" sibTransId="{7CB49A0B-31E8-416A-A115-F942F8C9ECFD}"/>
    <dgm:cxn modelId="{76C1D3A0-9EFF-4074-B4B8-F898CD5C6FC5}" type="presOf" srcId="{16631B93-567A-49D1-840D-EBA5B81C0E48}" destId="{164E8C59-5E69-480D-96A1-6D6916E3B015}" srcOrd="0" destOrd="0" presId="urn:microsoft.com/office/officeart/2005/8/layout/vList2"/>
    <dgm:cxn modelId="{859B99A6-0CCC-4E58-B2AC-A084467078EE}" type="presOf" srcId="{B6DFFF15-ADDE-4AB5-8480-3E869194E556}" destId="{7795D6DF-7C87-4C8E-8C8E-AE74F1343DF6}" srcOrd="0" destOrd="0" presId="urn:microsoft.com/office/officeart/2005/8/layout/vList2"/>
    <dgm:cxn modelId="{062EBFD6-A1F0-45E6-B47B-5E3212EC32FB}" type="presOf" srcId="{B86FE836-DAFC-4946-8CD8-F49289193F23}" destId="{5787E0A5-0047-4A79-8A83-1513A511C50C}" srcOrd="0" destOrd="0" presId="urn:microsoft.com/office/officeart/2005/8/layout/vList2"/>
    <dgm:cxn modelId="{3BED2EF7-066B-46C5-B7FB-495C21659FB0}" srcId="{E7ADAFCF-93EF-480E-A153-E040E2C1566B}" destId="{B63EB368-DF6F-4740-944C-9FE54F1F5877}" srcOrd="3" destOrd="0" parTransId="{1AA68C02-0463-40A2-B2F2-13652AE880AE}" sibTransId="{D76A6969-8C15-4BA6-8E1C-07F41A80E3FC}"/>
    <dgm:cxn modelId="{A470F1DF-1D81-4B1D-A497-A7AAF538CC72}" type="presParOf" srcId="{5BC484EB-623B-4F3C-9C09-DAFD768509BE}" destId="{164E8C59-5E69-480D-96A1-6D6916E3B015}" srcOrd="0" destOrd="0" presId="urn:microsoft.com/office/officeart/2005/8/layout/vList2"/>
    <dgm:cxn modelId="{E32A671F-D61E-414F-AC6A-A3A623764B90}" type="presParOf" srcId="{5BC484EB-623B-4F3C-9C09-DAFD768509BE}" destId="{06F00213-E3FC-463E-BDF7-E585B0AFBC5C}" srcOrd="1" destOrd="0" presId="urn:microsoft.com/office/officeart/2005/8/layout/vList2"/>
    <dgm:cxn modelId="{D8C31C66-5DAD-4534-B086-E1B5D0FA7DB0}" type="presParOf" srcId="{5BC484EB-623B-4F3C-9C09-DAFD768509BE}" destId="{5787E0A5-0047-4A79-8A83-1513A511C50C}" srcOrd="2" destOrd="0" presId="urn:microsoft.com/office/officeart/2005/8/layout/vList2"/>
    <dgm:cxn modelId="{1DCF807C-D9E6-4B2A-B833-879A37D1C7B8}" type="presParOf" srcId="{5BC484EB-623B-4F3C-9C09-DAFD768509BE}" destId="{5D17209F-D297-4863-AB11-E7213659CAA0}" srcOrd="3" destOrd="0" presId="urn:microsoft.com/office/officeart/2005/8/layout/vList2"/>
    <dgm:cxn modelId="{A06E9C13-9B9D-4DD8-941C-A089816EFD9A}" type="presParOf" srcId="{5BC484EB-623B-4F3C-9C09-DAFD768509BE}" destId="{7795D6DF-7C87-4C8E-8C8E-AE74F1343DF6}" srcOrd="4" destOrd="0" presId="urn:microsoft.com/office/officeart/2005/8/layout/vList2"/>
    <dgm:cxn modelId="{08187C8E-BC8E-4AB7-80B1-C64A81A5726C}" type="presParOf" srcId="{5BC484EB-623B-4F3C-9C09-DAFD768509BE}" destId="{F94BDA88-F8E2-4EAE-A4CE-2A7C5C0E53B2}" srcOrd="5" destOrd="0" presId="urn:microsoft.com/office/officeart/2005/8/layout/vList2"/>
    <dgm:cxn modelId="{96D399D9-A5D3-42FA-A9AE-7CBE2B3651E3}" type="presParOf" srcId="{5BC484EB-623B-4F3C-9C09-DAFD768509BE}" destId="{BAC8C81A-C5A7-47AD-9E00-19C9DA7CFF0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E8C59-5E69-480D-96A1-6D6916E3B015}">
      <dsp:nvSpPr>
        <dsp:cNvPr id="0" name=""/>
        <dsp:cNvSpPr/>
      </dsp:nvSpPr>
      <dsp:spPr>
        <a:xfrm>
          <a:off x="0" y="3983"/>
          <a:ext cx="6391275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i="0" kern="1200" dirty="0">
              <a:solidFill>
                <a:srgbClr val="FF0000"/>
              </a:solidFill>
            </a:rPr>
            <a:t>La nascita di GESU’ non è una leggenda ma storia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62141" y="66124"/>
        <a:ext cx="6266993" cy="1148678"/>
      </dsp:txXfrm>
    </dsp:sp>
    <dsp:sp modelId="{5787E0A5-0047-4A79-8A83-1513A511C50C}">
      <dsp:nvSpPr>
        <dsp:cNvPr id="0" name=""/>
        <dsp:cNvSpPr/>
      </dsp:nvSpPr>
      <dsp:spPr>
        <a:xfrm>
          <a:off x="0" y="1325903"/>
          <a:ext cx="6391275" cy="1272960"/>
        </a:xfrm>
        <a:prstGeom prst="roundRect">
          <a:avLst/>
        </a:prstGeom>
        <a:solidFill>
          <a:schemeClr val="accent5">
            <a:hueOff val="-2136661"/>
            <a:satOff val="-3512"/>
            <a:lumOff val="-13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b="1" i="0" kern="1200" dirty="0">
              <a:solidFill>
                <a:srgbClr val="FF0000"/>
              </a:solidFill>
            </a:rPr>
            <a:t>Nel Vangelo ci sono elementi storici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62141" y="1388044"/>
        <a:ext cx="6266993" cy="1148678"/>
      </dsp:txXfrm>
    </dsp:sp>
    <dsp:sp modelId="{7795D6DF-7C87-4C8E-8C8E-AE74F1343DF6}">
      <dsp:nvSpPr>
        <dsp:cNvPr id="0" name=""/>
        <dsp:cNvSpPr/>
      </dsp:nvSpPr>
      <dsp:spPr>
        <a:xfrm>
          <a:off x="0" y="2647823"/>
          <a:ext cx="6391275" cy="1272960"/>
        </a:xfrm>
        <a:prstGeom prst="roundRect">
          <a:avLst/>
        </a:prstGeom>
        <a:solidFill>
          <a:schemeClr val="accent5">
            <a:hueOff val="-4273322"/>
            <a:satOff val="-7025"/>
            <a:lumOff val="-2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b="1" i="0" kern="1200" dirty="0">
              <a:solidFill>
                <a:srgbClr val="FF0000"/>
              </a:solidFill>
            </a:rPr>
            <a:t>Censimento</a:t>
          </a:r>
          <a:endParaRPr lang="en-US" sz="4000" kern="1200" dirty="0">
            <a:solidFill>
              <a:srgbClr val="FF0000"/>
            </a:solidFill>
          </a:endParaRPr>
        </a:p>
      </dsp:txBody>
      <dsp:txXfrm>
        <a:off x="62141" y="2709964"/>
        <a:ext cx="6266993" cy="1148678"/>
      </dsp:txXfrm>
    </dsp:sp>
    <dsp:sp modelId="{BAC8C81A-C5A7-47AD-9E00-19C9DA7CFF0F}">
      <dsp:nvSpPr>
        <dsp:cNvPr id="0" name=""/>
        <dsp:cNvSpPr/>
      </dsp:nvSpPr>
      <dsp:spPr>
        <a:xfrm>
          <a:off x="0" y="3969743"/>
          <a:ext cx="6391275" cy="1272960"/>
        </a:xfrm>
        <a:prstGeom prst="roundRect">
          <a:avLst/>
        </a:prstGeom>
        <a:solidFill>
          <a:schemeClr val="accent5">
            <a:hueOff val="-6409983"/>
            <a:satOff val="-10537"/>
            <a:lumOff val="-39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b="1" i="0" kern="1200" dirty="0">
              <a:solidFill>
                <a:srgbClr val="FF0000"/>
              </a:solidFill>
            </a:rPr>
            <a:t>Imperatore</a:t>
          </a:r>
          <a:endParaRPr lang="en-US" sz="3600" kern="1200" dirty="0">
            <a:solidFill>
              <a:srgbClr val="FF0000"/>
            </a:solidFill>
          </a:endParaRPr>
        </a:p>
      </dsp:txBody>
      <dsp:txXfrm>
        <a:off x="62141" y="4031884"/>
        <a:ext cx="6266993" cy="114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19147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649114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4741249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418756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4384858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6702560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686880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4519605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515072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9515959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218335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4092633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614521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53656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426540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7868994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45968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sz="10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A8D24A4-5FEC-4062-8995-EB21925B3B40}" type="datetime1">
              <a:rPr lang="en-US" smtClean="0"/>
              <a:t>6/26/2022</a:t>
            </a:fld>
            <a:endParaRPr lang="en-US" sz="1000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202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EBF118C3-6463-4D6D-9E68-BF9E12942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87281"/>
            <a:ext cx="4643580" cy="5402821"/>
          </a:xfrm>
        </p:spPr>
        <p:txBody>
          <a:bodyPr>
            <a:noAutofit/>
          </a:bodyPr>
          <a:lstStyle/>
          <a:p>
            <a:pPr algn="l"/>
            <a:r>
              <a:rPr lang="it-IT" sz="6000" dirty="0"/>
              <a:t>IL FIGLIO DI DIO HA POSTO LA SUA TENDA IN MEZZO A NOI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453397-0963-4E01-A7CB-9ABB2172F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1" r="35015"/>
          <a:stretch/>
        </p:blipFill>
        <p:spPr>
          <a:xfrm>
            <a:off x="5334000" y="43543"/>
            <a:ext cx="6858000" cy="6814457"/>
          </a:xfrm>
          <a:custGeom>
            <a:avLst/>
            <a:gdLst/>
            <a:ahLst/>
            <a:cxnLst/>
            <a:rect l="l" t="t" r="r" b="b"/>
            <a:pathLst>
              <a:path w="5716932" h="564303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9142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1C02A4-4107-4A30-89A6-5AEA22C7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60" y="473745"/>
            <a:ext cx="9949152" cy="669255"/>
          </a:xfrm>
        </p:spPr>
        <p:txBody>
          <a:bodyPr anchor="b">
            <a:noAutofit/>
          </a:bodyPr>
          <a:lstStyle/>
          <a:p>
            <a:r>
              <a:rPr lang="it-IT" sz="4000" dirty="0">
                <a:solidFill>
                  <a:schemeClr val="tx1"/>
                </a:solidFill>
              </a:rPr>
              <a:t>Il Vangelo di Giovanni, </a:t>
            </a:r>
            <a:endParaRPr lang="it-IT" sz="4000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7AA1C1-999A-4F4C-B7FA-BCBC88AC1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1143001"/>
            <a:ext cx="9949152" cy="5233574"/>
          </a:xfrm>
        </p:spPr>
        <p:txBody>
          <a:bodyPr anchor="ctr">
            <a:noAutofit/>
          </a:bodyPr>
          <a:lstStyle/>
          <a:p>
            <a:pPr algn="just"/>
            <a:r>
              <a:rPr lang="it-IT" sz="3600" dirty="0">
                <a:solidFill>
                  <a:schemeClr val="tx1"/>
                </a:solidFill>
              </a:rPr>
              <a:t>Il Vangelo di Giovanni, al versetto 14 del capitolo 1, cita: “E  il Verbo si fece carne e venne ad abitare in mezzo a noi”. Per essere ancora più precisi la frase dovrebbe essere tradotta in: “E il Verbo si fece carne </a:t>
            </a:r>
            <a:r>
              <a:rPr lang="it-IT" sz="3600" dirty="0">
                <a:solidFill>
                  <a:srgbClr val="FF0000"/>
                </a:solidFill>
              </a:rPr>
              <a:t>e pose la sua tenda in mezzo a noi”</a:t>
            </a:r>
          </a:p>
        </p:txBody>
      </p:sp>
    </p:spTree>
    <p:extLst>
      <p:ext uri="{BB962C8B-B14F-4D97-AF65-F5344CB8AC3E}">
        <p14:creationId xmlns:p14="http://schemas.microsoft.com/office/powerpoint/2010/main" val="275965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D050A0-4563-4A70-8775-866C4C59C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481426"/>
            <a:ext cx="9949152" cy="5895147"/>
          </a:xfrm>
        </p:spPr>
        <p:txBody>
          <a:bodyPr anchor="ctr">
            <a:noAutofit/>
          </a:bodyPr>
          <a:lstStyle/>
          <a:p>
            <a:pPr algn="just"/>
            <a:r>
              <a:rPr lang="it-IT" sz="4000" dirty="0">
                <a:solidFill>
                  <a:schemeClr val="tx1"/>
                </a:solidFill>
              </a:rPr>
              <a:t>GESU’ pose la tenda in mezzo a noi perché vuole stare con noi.</a:t>
            </a:r>
          </a:p>
          <a:p>
            <a:pPr algn="just"/>
            <a:r>
              <a:rPr lang="it-IT" sz="4000" dirty="0">
                <a:solidFill>
                  <a:srgbClr val="FF0000"/>
                </a:solidFill>
              </a:rPr>
              <a:t>Perché proprio una tenda?</a:t>
            </a:r>
          </a:p>
          <a:p>
            <a:pPr algn="just"/>
            <a:r>
              <a:rPr lang="it-IT" sz="4000" dirty="0">
                <a:solidFill>
                  <a:schemeClr val="tx1"/>
                </a:solidFill>
              </a:rPr>
              <a:t>La tenda è casa dei pastori nomadi, perché Gesù vuole stare con noi in qualsiasi situazione, in qualsiasi nostra situazione: da buon Pastore ci vuole seguire sempre</a:t>
            </a:r>
          </a:p>
        </p:txBody>
      </p:sp>
    </p:spTree>
    <p:extLst>
      <p:ext uri="{BB962C8B-B14F-4D97-AF65-F5344CB8AC3E}">
        <p14:creationId xmlns:p14="http://schemas.microsoft.com/office/powerpoint/2010/main" val="2703399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Segnaposto contenuto 4" descr="Immagine che contiene esterni, cielo, tenda, oggetto da esterni&#10;&#10;Descrizione generata automaticamente">
            <a:extLst>
              <a:ext uri="{FF2B5EF4-FFF2-40B4-BE49-F238E27FC236}">
                <a16:creationId xmlns:a16="http://schemas.microsoft.com/office/drawing/2014/main" id="{92037316-170F-4B8C-85B5-3350058BF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49" r="-1" b="13411"/>
          <a:stretch/>
        </p:blipFill>
        <p:spPr>
          <a:xfrm>
            <a:off x="643466" y="801794"/>
            <a:ext cx="11000236" cy="524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97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F183B4-C7A5-4E61-900B-795D3ACD2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481426"/>
            <a:ext cx="9961562" cy="5895147"/>
          </a:xfrm>
        </p:spPr>
        <p:txBody>
          <a:bodyPr anchor="ctr">
            <a:normAutofit/>
          </a:bodyPr>
          <a:lstStyle/>
          <a:p>
            <a:pPr algn="just"/>
            <a:r>
              <a:rPr lang="it-IT" sz="5400" dirty="0">
                <a:solidFill>
                  <a:schemeClr val="accent4">
                    <a:lumMod val="75000"/>
                  </a:schemeClr>
                </a:solidFill>
              </a:rPr>
              <a:t>NATALE è il compleanno di Gesù, ma come possiamo festeggiare un compleanno se il festeggiato non è con noi?</a:t>
            </a:r>
          </a:p>
        </p:txBody>
      </p:sp>
    </p:spTree>
    <p:extLst>
      <p:ext uri="{BB962C8B-B14F-4D97-AF65-F5344CB8AC3E}">
        <p14:creationId xmlns:p14="http://schemas.microsoft.com/office/powerpoint/2010/main" val="364307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D82879-6189-4458-BAA8-C765F9B5A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55 - La nascita di Gesù cartoni">
            <a:hlinkClick r:id="" action="ppaction://media"/>
            <a:extLst>
              <a:ext uri="{FF2B5EF4-FFF2-40B4-BE49-F238E27FC236}">
                <a16:creationId xmlns:a16="http://schemas.microsoft.com/office/drawing/2014/main" id="{0A4E1EB5-11E1-4E8C-9A17-697D2F4F6C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966" y="152400"/>
            <a:ext cx="10830910" cy="6516414"/>
          </a:xfrm>
        </p:spPr>
      </p:pic>
    </p:spTree>
    <p:extLst>
      <p:ext uri="{BB962C8B-B14F-4D97-AF65-F5344CB8AC3E}">
        <p14:creationId xmlns:p14="http://schemas.microsoft.com/office/powerpoint/2010/main" val="29071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La nascita di Gesù - Bibbia per bambini">
            <a:hlinkClick r:id="" action="ppaction://media"/>
            <a:extLst>
              <a:ext uri="{FF2B5EF4-FFF2-40B4-BE49-F238E27FC236}">
                <a16:creationId xmlns:a16="http://schemas.microsoft.com/office/drawing/2014/main" id="{4F843CF9-2471-4945-9001-64D80D77AC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660" y="481426"/>
            <a:ext cx="9949151" cy="5895147"/>
          </a:xfrm>
        </p:spPr>
      </p:pic>
    </p:spTree>
    <p:extLst>
      <p:ext uri="{BB962C8B-B14F-4D97-AF65-F5344CB8AC3E}">
        <p14:creationId xmlns:p14="http://schemas.microsoft.com/office/powerpoint/2010/main" val="71039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AD99C7-50F9-49A0-972B-96025ED32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59" y="1797268"/>
            <a:ext cx="10389548" cy="3752193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it-IT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it-IT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quei giorni un decreto di Cesare Augusto ordinò che si facesse il censimento di tutta la terra. </a:t>
            </a:r>
            <a:r>
              <a:rPr lang="it-IT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Questo primo censimento fu fatto quando era governatore della Siria </a:t>
            </a:r>
            <a:r>
              <a:rPr lang="it-IT" sz="32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Quirinio</a:t>
            </a:r>
            <a:r>
              <a:rPr lang="it-IT" sz="3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it-IT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Andavano tutti a farsi registrare, ciascuno nella sua città. </a:t>
            </a:r>
            <a:r>
              <a:rPr lang="it-IT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it-IT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Anche Giuseppe, che era della casa e della famiglia di Davide, dalla città di Nazaret e dalla Galilea salì in Giudea alla città di Davide, chiamata Betlemme, </a:t>
            </a:r>
            <a:r>
              <a:rPr lang="it-IT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it-IT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per farsi registrare insieme con Maria sua sposa, che era incinta. </a:t>
            </a:r>
            <a:r>
              <a:rPr lang="it-IT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it-IT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Ora, mentre si trovavano in quel luogo, si compirono per lei i giorni del parto. </a:t>
            </a:r>
            <a:r>
              <a:rPr lang="it-IT" sz="3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it-IT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Diede alla luce il suo figlio primogenito, lo avvolse in fasce e lo depose in una mangiatoia, perché non c'era posto per loro nell'albergo.</a:t>
            </a:r>
            <a:br>
              <a:rPr lang="it-IT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48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860163-1494-4BCA-88BA-EF48ABE3A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481426"/>
            <a:ext cx="9837754" cy="5895147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C'erano in quella regione alcuni pastori che vegliavano di notte facendo la guardia al loro gregge. 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 angelo del Signore si presentò davanti a loro e la gloria del Signore li avvolse di luce. Essi furono presi da grande spavento, 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 l'angelo disse loro: «Non temete, ecco vi annunzio una grande gioia, che sarà di tutto il popolo: 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oggi vi è nato nella città di Davide un salvatore, che è il Cristo Signore. 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Questo per voi il segno: troverete un bambino avvolto in fasce, che giace in una mangiatoia». </a:t>
            </a:r>
            <a:endParaRPr lang="it-IT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83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19E636-ECBB-4C8F-B388-F580B77C5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481427"/>
            <a:ext cx="10634952" cy="5895148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it-IT" sz="3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 subito apparve con l'angelo una moltitudine dell'esercito celeste che lodava Dio e diceva:</a:t>
            </a:r>
            <a:b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«Gloria a Dio nel più alto dei cieli</a:t>
            </a:r>
            <a:b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pace in terra agli uomini che egli ama».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it-IT" sz="3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15</a:t>
            </a:r>
            <a: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Appena gli angeli si furono allontanati per tornare al cielo, i pastori dicevano fra loro: «Andiamo fino a Betlemme, vediamo questo avvenimento che il Signore ci ha fatto conoscere». </a:t>
            </a:r>
            <a:r>
              <a:rPr lang="it-IT" sz="3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16</a:t>
            </a:r>
            <a: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Andarono dunque senz'indugio e trovarono Maria e Giuseppe e il bambino, che giaceva nella mangiatoia. </a:t>
            </a:r>
            <a:r>
              <a:rPr lang="it-IT" sz="3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</a:t>
            </a:r>
            <a: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E dopo averlo visto, riferirono ciò che del bambino era stato detto loro. </a:t>
            </a:r>
            <a:r>
              <a:rPr lang="it-IT" sz="34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</a:t>
            </a:r>
            <a:r>
              <a:rPr lang="it-IT" sz="3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Tutti quelli che udirono, si stupirono delle cose che i pastori dicevano.</a:t>
            </a:r>
            <a:endParaRPr lang="it-IT" sz="3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5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935D3D-3DA9-4C04-A492-7FF43CCD0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60" y="481426"/>
            <a:ext cx="9949152" cy="5895147"/>
          </a:xfrm>
        </p:spPr>
        <p:txBody>
          <a:bodyPr anchor="ctr">
            <a:normAutofit/>
          </a:bodyPr>
          <a:lstStyle/>
          <a:p>
            <a:pPr marL="0" marR="0" lvl="0" indent="0" algn="just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F5A408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it-IT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19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Maria, da parte sua, serbava tutte queste cose meditandole nel suo cuore.</a:t>
            </a:r>
            <a:b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20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I pastori poi se ne tornarono, glorificando e lodando Dio per tutto quello che avevano udito e visto, com'era stato detto loro.</a:t>
            </a:r>
            <a:b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</a:b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21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 Quando </a:t>
            </a:r>
            <a:r>
              <a:rPr kumimoji="0" lang="it-IT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furon</a:t>
            </a: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passati gli otto giorni prescritti per la circoncisione, gli fu messo nome Gesù, come era stato chiamato dall'angelo prima di essere concepito nel grembo della madre.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325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B7F34B-B720-4924-989C-4C86F1673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5A59BB-AC66-4BF0-84DF-A0EAAFA7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BFC61F-766A-4716-A02F-513C4B414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107916-D5E9-45F4-B0C9-8AC42FAAE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6F95F04-B8CE-4796-86C5-B82C59560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5133A8C-A2DC-41D0-8631-6C46A24A0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F59A2DE-FCD0-42A5-98E2-C4A80D9B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2A4EA8-DAC7-4AF6-9FD6-9879C9B75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5BBACEE-1F79-49C4-A811-8A969A6FC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59EBD8D-506A-4653-B301-750C47F4A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ECA4FE-7D2F-4576-B767-3A5F5ABFE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5969441E-5462-4859-86CD-1737FDE36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96BD4B5-6833-40CC-96FE-EDC675634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3C87D9C0-B29A-4467-909E-689D43277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441" y="1169774"/>
            <a:ext cx="8970580" cy="2994947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9600" b="1" i="1" dirty="0">
                <a:solidFill>
                  <a:schemeClr val="bg1"/>
                </a:solidFill>
              </a:rPr>
              <a:t>STORIA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1F53E2-F556-42FA-8D24-113839EE1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8249" y="4166888"/>
            <a:ext cx="67550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303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844043-2B05-4A69-98C6-CF0F26946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42000"/>
                  <a:hueMod val="42000"/>
                  <a:satMod val="124000"/>
                  <a:lumMod val="62000"/>
                </a:schemeClr>
                <a:schemeClr val="dk2">
                  <a:tint val="96000"/>
                  <a:satMod val="130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2AD7F1-D41F-4DC2-8C0D-28429DF70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D1E228D-CA9E-41E4-87C8-21C841EAD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5F3D31F-26BB-46A1-A3D3-A758FF02A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15905-1588-4FAB-9558-04F1B2186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72FA550-997B-4EFC-9E96-6937BDAE2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41FDE27-F763-46C3-B111-19C1535B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17D79A-45EF-4C57-ABEB-04910F333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8D07360-0C1E-4099-9924-A2B964B2A2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497304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32724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Riunioni ione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Riunioni 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105</TotalTime>
  <Words>613</Words>
  <Application>Microsoft Office PowerPoint</Application>
  <PresentationFormat>Widescreen</PresentationFormat>
  <Paragraphs>17</Paragraphs>
  <Slides>13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Times New Roman</vt:lpstr>
      <vt:lpstr>Wingdings 3</vt:lpstr>
      <vt:lpstr>Riunioni 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STORIA</vt:lpstr>
      <vt:lpstr>Presentazione standard di PowerPoint</vt:lpstr>
      <vt:lpstr>Il Vangelo di Giovanni,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giancarlo quadri</dc:creator>
  <cp:lastModifiedBy>giancarlo quadri</cp:lastModifiedBy>
  <cp:revision>19</cp:revision>
  <cp:lastPrinted>2021-12-03T14:08:03Z</cp:lastPrinted>
  <dcterms:created xsi:type="dcterms:W3CDTF">2021-12-01T15:10:51Z</dcterms:created>
  <dcterms:modified xsi:type="dcterms:W3CDTF">2022-06-26T14:38:41Z</dcterms:modified>
</cp:coreProperties>
</file>